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Montserrat" panose="00000500000000000000" pitchFamily="2" charset="-52"/>
      <p:regular r:id="rId13"/>
      <p:bold r:id="rId14"/>
      <p:italic r:id="rId15"/>
      <p:boldItalic r:id="rId16"/>
    </p:embeddedFont>
    <p:embeddedFont>
      <p:font typeface="Montserrat ExtraBold" panose="00000900000000000000" pitchFamily="2" charset="-52"/>
      <p:bold r:id="rId17"/>
      <p:boldItalic r:id="rId18"/>
    </p:embeddedFont>
    <p:embeddedFont>
      <p:font typeface="Montserrat Medium" panose="00000600000000000000" pitchFamily="2" charset="-52"/>
      <p:regular r:id="rId19"/>
      <p:bold r:id="rId20"/>
      <p:italic r:id="rId21"/>
      <p:boldItalic r:id="rId22"/>
    </p:embeddedFont>
    <p:embeddedFont>
      <p:font typeface="Montserrat SemiBold" panose="00000700000000000000" pitchFamily="2" charset="-52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07" d="100"/>
          <a:sy n="207" d="100"/>
        </p:scale>
        <p:origin x="460" y="112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bba4744af3_0_5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bba4744af3_0_5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aa5c4c0e5_1_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8aa5c4c0e5_1_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8aa5c4c0e5_1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8aa5c4c0e5_1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1eb39c1ead7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1eb39c1ead7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bba4744af3_0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bba4744af3_0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bba4744af3_0_1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bba4744af3_0_1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g1eb39c1ead7_0_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0" name="Google Shape;110;g1eb39c1ead7_0_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g1eb39c1ead7_0_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8" name="Google Shape;118;g1eb39c1ead7_0_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bba4744af3_0_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gbba4744af3_0_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1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8" name="Google Shape;48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2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2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 и описание 1">
  <p:cSld name="SECTION_TITLE_AND_DESCRIPTION_1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5" name="Google Shape;45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6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7.png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8.png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4"/>
          <p:cNvSpPr txBox="1">
            <a:spLocks noGrp="1"/>
          </p:cNvSpPr>
          <p:nvPr>
            <p:ph type="ctrTitle"/>
          </p:nvPr>
        </p:nvSpPr>
        <p:spPr>
          <a:xfrm>
            <a:off x="4339125" y="1450575"/>
            <a:ext cx="4306200" cy="112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sz="3600" dirty="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Онлайн запис</a:t>
            </a:r>
            <a:endParaRPr sz="3600" dirty="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60" name="Google Shape;60;p14"/>
          <p:cNvSpPr txBox="1">
            <a:spLocks noGrp="1"/>
          </p:cNvSpPr>
          <p:nvPr>
            <p:ph type="subTitle" idx="1"/>
          </p:nvPr>
        </p:nvSpPr>
        <p:spPr>
          <a:xfrm>
            <a:off x="4430800" y="3120500"/>
            <a:ext cx="3975900" cy="112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solidFill>
                  <a:srgbClr val="29292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Машенкін Матвій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solidFill>
                  <a:srgbClr val="29292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14 років</a:t>
            </a:r>
            <a:endParaRPr sz="1600" dirty="0">
              <a:solidFill>
                <a:srgbClr val="29292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solidFill>
                  <a:srgbClr val="29292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Група: Python3 23-1C</a:t>
            </a:r>
            <a:endParaRPr sz="1600" dirty="0">
              <a:solidFill>
                <a:srgbClr val="29292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 dirty="0">
                <a:solidFill>
                  <a:srgbClr val="292929"/>
                </a:solidFill>
                <a:latin typeface="Montserrat Medium"/>
                <a:ea typeface="Montserrat Medium"/>
                <a:cs typeface="Montserrat Medium"/>
                <a:sym typeface="Montserrat Medium"/>
              </a:rPr>
              <a:t>Викладач: Прищепчук Валентин</a:t>
            </a:r>
            <a:endParaRPr sz="1600" dirty="0">
              <a:solidFill>
                <a:srgbClr val="292929"/>
              </a:solidFill>
              <a:latin typeface="Montserrat Medium"/>
              <a:ea typeface="Montserrat Medium"/>
              <a:cs typeface="Montserrat Medium"/>
              <a:sym typeface="Montserrat Medium"/>
            </a:endParaRPr>
          </a:p>
        </p:txBody>
      </p:sp>
      <p:sp>
        <p:nvSpPr>
          <p:cNvPr id="61" name="Google Shape;61;p14"/>
          <p:cNvSpPr txBox="1"/>
          <p:nvPr/>
        </p:nvSpPr>
        <p:spPr>
          <a:xfrm>
            <a:off x="7553325" y="4382000"/>
            <a:ext cx="10317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14400" y="885825"/>
            <a:ext cx="1500900" cy="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1727875" y="2461250"/>
            <a:ext cx="1296000" cy="6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ВАШЕ ФОТО!!!!!!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3"/>
          <p:cNvSpPr txBox="1">
            <a:spLocks noGrp="1"/>
          </p:cNvSpPr>
          <p:nvPr>
            <p:ph type="title"/>
          </p:nvPr>
        </p:nvSpPr>
        <p:spPr>
          <a:xfrm>
            <a:off x="2951550" y="2202000"/>
            <a:ext cx="3240900" cy="7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BADD00"/>
                </a:solidFill>
                <a:latin typeface="Montserrat"/>
                <a:ea typeface="Montserrat"/>
                <a:cs typeface="Montserrat"/>
                <a:sym typeface="Montserrat"/>
              </a:rPr>
              <a:t>Дякую за увагу!</a:t>
            </a:r>
            <a:endParaRPr b="1">
              <a:solidFill>
                <a:srgbClr val="BADD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BADD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7" name="Google Shape;137;p23"/>
          <p:cNvSpPr txBox="1"/>
          <p:nvPr/>
        </p:nvSpPr>
        <p:spPr>
          <a:xfrm>
            <a:off x="7629525" y="442395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138" name="Google Shape;138;p2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5234" y="361950"/>
            <a:ext cx="792032" cy="739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>
            <a:spLocks noGrp="1"/>
          </p:cNvSpPr>
          <p:nvPr>
            <p:ph type="title"/>
          </p:nvPr>
        </p:nvSpPr>
        <p:spPr>
          <a:xfrm>
            <a:off x="628650" y="590550"/>
            <a:ext cx="4251300" cy="73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BADD00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>
              <a:solidFill>
                <a:srgbClr val="BADD00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69" name="Google Shape;69;p15"/>
          <p:cNvSpPr txBox="1">
            <a:spLocks noGrp="1"/>
          </p:cNvSpPr>
          <p:nvPr>
            <p:ph type="body" idx="1"/>
          </p:nvPr>
        </p:nvSpPr>
        <p:spPr>
          <a:xfrm>
            <a:off x="628650" y="1330050"/>
            <a:ext cx="4057500" cy="3093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latin typeface="Montserrat"/>
                <a:ea typeface="Montserrat"/>
                <a:cs typeface="Montserrat"/>
                <a:sym typeface="Montserrat"/>
              </a:rPr>
              <a:t>Я навчаюсь у ІТ-Школі СМАРТ уже 3 роки, за цей час я побував на таких напрямках, як: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latin typeface="Montserrat"/>
                <a:ea typeface="Montserrat"/>
                <a:cs typeface="Montserrat"/>
                <a:sym typeface="Montserrat"/>
              </a:rPr>
              <a:t>Програмування на мові </a:t>
            </a:r>
            <a:r>
              <a:rPr lang="en-US" sz="1200" dirty="0">
                <a:latin typeface="Montserrat"/>
                <a:ea typeface="Montserrat"/>
                <a:cs typeface="Montserrat"/>
                <a:sym typeface="Montserrat"/>
              </a:rPr>
              <a:t>Python</a:t>
            </a:r>
            <a:endParaRPr lang="ru" sz="12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ru" sz="1200" dirty="0"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 dirty="0">
                <a:latin typeface="Montserrat"/>
                <a:ea typeface="Montserrat"/>
                <a:cs typeface="Montserrat"/>
                <a:sym typeface="Montserrat"/>
              </a:rPr>
              <a:t>Моя мрія - стати розробником мобільних додатків.</a:t>
            </a:r>
            <a:endParaRPr sz="1200" dirty="0"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0" name="Google Shape;70;p15"/>
          <p:cNvSpPr txBox="1"/>
          <p:nvPr/>
        </p:nvSpPr>
        <p:spPr>
          <a:xfrm>
            <a:off x="7629525" y="442395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885234" y="361950"/>
            <a:ext cx="792032" cy="739499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>
            <a:spLocks noGrp="1"/>
          </p:cNvSpPr>
          <p:nvPr>
            <p:ph type="ctrTitle" idx="4294967295"/>
          </p:nvPr>
        </p:nvSpPr>
        <p:spPr>
          <a:xfrm>
            <a:off x="675450" y="399750"/>
            <a:ext cx="6909300" cy="739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3900">
                <a:latin typeface="Montserrat"/>
                <a:ea typeface="Montserrat"/>
                <a:cs typeface="Montserrat"/>
                <a:sym typeface="Montserrat"/>
              </a:rPr>
              <a:t>Історія вибору напрямку</a:t>
            </a:r>
            <a:endParaRPr sz="3900"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73" name="Google Shape;73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017563" y="1330038"/>
            <a:ext cx="2568085" cy="2271150"/>
          </a:xfrm>
          <a:prstGeom prst="rect">
            <a:avLst/>
          </a:prstGeom>
          <a:noFill/>
          <a:ln>
            <a:noFill/>
          </a:ln>
        </p:spPr>
      </p:pic>
      <p:sp>
        <p:nvSpPr>
          <p:cNvPr id="74" name="Google Shape;74;p15"/>
          <p:cNvSpPr txBox="1"/>
          <p:nvPr/>
        </p:nvSpPr>
        <p:spPr>
          <a:xfrm>
            <a:off x="5823050" y="3634025"/>
            <a:ext cx="2957100" cy="831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latin typeface="Montserrat"/>
                <a:ea typeface="Montserrat"/>
                <a:cs typeface="Montserrat"/>
                <a:sym typeface="Montserrat"/>
              </a:rPr>
              <a:t>Можна: своє фото, можна щось присвячене вашій професії мрії, або хоббі</a:t>
            </a:r>
            <a:endParaRPr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>
            <a:spLocks noGrp="1"/>
          </p:cNvSpPr>
          <p:nvPr>
            <p:ph type="title"/>
          </p:nvPr>
        </p:nvSpPr>
        <p:spPr>
          <a:xfrm>
            <a:off x="2169650" y="1488350"/>
            <a:ext cx="5296500" cy="7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 dirty="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Онлайн запис</a:t>
            </a:r>
            <a:endParaRPr b="1" dirty="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0" name="Google Shape;80;p16"/>
          <p:cNvSpPr txBox="1">
            <a:spLocks noGrp="1"/>
          </p:cNvSpPr>
          <p:nvPr>
            <p:ph type="subTitle" idx="1"/>
          </p:nvPr>
        </p:nvSpPr>
        <p:spPr>
          <a:xfrm>
            <a:off x="417775" y="2214650"/>
            <a:ext cx="8310600" cy="22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Мій проект це сайт, що зберігає ваші записи і ви зможете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uk-UA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Подивитись їх на любому приладі. Використані бібліотеки:</a:t>
            </a:r>
            <a:r>
              <a:rPr lang="en-US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 Flask, </a:t>
            </a:r>
            <a:r>
              <a:rPr lang="en-US" dirty="0" err="1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SQLAlchemy</a:t>
            </a:r>
            <a:r>
              <a:rPr lang="en-US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lang="uk-UA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Мій проект буде корисним для вчителів, а також для людей, що часто </a:t>
            </a:r>
            <a:r>
              <a:rPr lang="uk-UA" dirty="0" err="1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переносять</a:t>
            </a:r>
            <a:r>
              <a:rPr lang="uk-UA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 текстову інформацію на різні прилади.</a:t>
            </a:r>
            <a:endParaRPr dirty="0">
              <a:solidFill>
                <a:srgbClr val="29292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1" name="Google Shape;81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475" y="668425"/>
            <a:ext cx="1500900" cy="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82" name="Google Shape;82;p16"/>
          <p:cNvSpPr txBox="1"/>
          <p:nvPr/>
        </p:nvSpPr>
        <p:spPr>
          <a:xfrm>
            <a:off x="695325" y="448110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17"/>
          <p:cNvSpPr txBox="1">
            <a:spLocks noGrp="1"/>
          </p:cNvSpPr>
          <p:nvPr>
            <p:ph type="title"/>
          </p:nvPr>
        </p:nvSpPr>
        <p:spPr>
          <a:xfrm>
            <a:off x="695325" y="1488350"/>
            <a:ext cx="7295700" cy="726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Інструкція користувачу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88" name="Google Shape;88;p17"/>
          <p:cNvSpPr txBox="1">
            <a:spLocks noGrp="1"/>
          </p:cNvSpPr>
          <p:nvPr>
            <p:ph type="subTitle" idx="1"/>
          </p:nvPr>
        </p:nvSpPr>
        <p:spPr>
          <a:xfrm>
            <a:off x="417775" y="2214650"/>
            <a:ext cx="8310600" cy="226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1.Зареєструйтесь</a:t>
            </a:r>
            <a:endParaRPr dirty="0">
              <a:solidFill>
                <a:srgbClr val="29292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2.Запишіть вашу інформацію</a:t>
            </a:r>
            <a:endParaRPr dirty="0">
              <a:solidFill>
                <a:srgbClr val="29292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3.За допомогою свого логіну відкрийте інформацію, що ви записали.</a:t>
            </a:r>
            <a:endParaRPr dirty="0">
              <a:solidFill>
                <a:srgbClr val="29292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9292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9292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475" y="668425"/>
            <a:ext cx="1500900" cy="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695325" y="448110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>
            <a:spLocks noGrp="1"/>
          </p:cNvSpPr>
          <p:nvPr>
            <p:ph type="title"/>
          </p:nvPr>
        </p:nvSpPr>
        <p:spPr>
          <a:xfrm>
            <a:off x="695325" y="1303525"/>
            <a:ext cx="7281300" cy="806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Особливості проекту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6" name="Google Shape;96;p18"/>
          <p:cNvSpPr txBox="1">
            <a:spLocks noGrp="1"/>
          </p:cNvSpPr>
          <p:nvPr>
            <p:ph type="subTitle" idx="1"/>
          </p:nvPr>
        </p:nvSpPr>
        <p:spPr>
          <a:xfrm>
            <a:off x="752475" y="2380125"/>
            <a:ext cx="72240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1. </a:t>
            </a:r>
            <a:r>
              <a:rPr lang="en-US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Flask</a:t>
            </a:r>
            <a:endParaRPr dirty="0">
              <a:solidFill>
                <a:srgbClr val="29292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2.</a:t>
            </a:r>
            <a:r>
              <a:rPr lang="en-US" dirty="0" err="1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SQLAlchemy</a:t>
            </a:r>
            <a:endParaRPr dirty="0">
              <a:solidFill>
                <a:srgbClr val="29292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92929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29292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2475" y="668425"/>
            <a:ext cx="1500900" cy="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p18"/>
          <p:cNvSpPr txBox="1"/>
          <p:nvPr/>
        </p:nvSpPr>
        <p:spPr>
          <a:xfrm>
            <a:off x="695325" y="448110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>
            <a:spLocks noGrp="1"/>
          </p:cNvSpPr>
          <p:nvPr>
            <p:ph type="title"/>
          </p:nvPr>
        </p:nvSpPr>
        <p:spPr>
          <a:xfrm>
            <a:off x="1896675" y="60900"/>
            <a:ext cx="5661000" cy="81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Світлини проекту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5" name="Google Shape;105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2625" y="4325925"/>
            <a:ext cx="1500900" cy="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06" name="Google Shape;106;p19"/>
          <p:cNvSpPr txBox="1"/>
          <p:nvPr/>
        </p:nvSpPr>
        <p:spPr>
          <a:xfrm>
            <a:off x="695325" y="448110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07" name="Google Shape;107;p19"/>
          <p:cNvSpPr txBox="1"/>
          <p:nvPr/>
        </p:nvSpPr>
        <p:spPr>
          <a:xfrm>
            <a:off x="3435700" y="2471275"/>
            <a:ext cx="238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скрін </a:t>
            </a: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B7A51C85-B172-A860-87CC-025D5FF4486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93364" y="1190461"/>
            <a:ext cx="5265472" cy="2961828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0"/>
          <p:cNvSpPr txBox="1">
            <a:spLocks noGrp="1"/>
          </p:cNvSpPr>
          <p:nvPr>
            <p:ph type="title"/>
          </p:nvPr>
        </p:nvSpPr>
        <p:spPr>
          <a:xfrm>
            <a:off x="1896675" y="60900"/>
            <a:ext cx="5661000" cy="81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Світлини проекту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13" name="Google Shape;113;p2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2625" y="4325925"/>
            <a:ext cx="1500900" cy="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4" name="Google Shape;114;p20"/>
          <p:cNvSpPr txBox="1"/>
          <p:nvPr/>
        </p:nvSpPr>
        <p:spPr>
          <a:xfrm>
            <a:off x="695325" y="448110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15" name="Google Shape;115;p20"/>
          <p:cNvSpPr txBox="1"/>
          <p:nvPr/>
        </p:nvSpPr>
        <p:spPr>
          <a:xfrm>
            <a:off x="3435700" y="2471275"/>
            <a:ext cx="238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скрін </a:t>
            </a: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16EACF3-2548-90D8-EE31-FC1E465BA0F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5967" y="1406695"/>
            <a:ext cx="4142416" cy="2330109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21"/>
          <p:cNvSpPr txBox="1">
            <a:spLocks noGrp="1"/>
          </p:cNvSpPr>
          <p:nvPr>
            <p:ph type="title"/>
          </p:nvPr>
        </p:nvSpPr>
        <p:spPr>
          <a:xfrm>
            <a:off x="1896675" y="60900"/>
            <a:ext cx="5661000" cy="816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Світлини проекту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1" name="Google Shape;121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352625" y="4325925"/>
            <a:ext cx="1500900" cy="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2" name="Google Shape;122;p21"/>
          <p:cNvSpPr txBox="1"/>
          <p:nvPr/>
        </p:nvSpPr>
        <p:spPr>
          <a:xfrm>
            <a:off x="695325" y="448110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23" name="Google Shape;123;p21"/>
          <p:cNvSpPr txBox="1"/>
          <p:nvPr/>
        </p:nvSpPr>
        <p:spPr>
          <a:xfrm>
            <a:off x="3435700" y="2471275"/>
            <a:ext cx="2380800" cy="4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/>
              <a:t>скрін </a:t>
            </a:r>
            <a:endParaRPr/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2D1EF68A-F0A1-3EB6-BD99-F95F853232A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372489" y="1403719"/>
            <a:ext cx="4507221" cy="25353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>
            <a:spLocks noGrp="1"/>
          </p:cNvSpPr>
          <p:nvPr>
            <p:ph type="title"/>
          </p:nvPr>
        </p:nvSpPr>
        <p:spPr>
          <a:xfrm>
            <a:off x="695325" y="442025"/>
            <a:ext cx="3558300" cy="753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b="1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Висновок</a:t>
            </a:r>
            <a:endParaRPr b="1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2"/>
          <p:cNvSpPr txBox="1">
            <a:spLocks noGrp="1"/>
          </p:cNvSpPr>
          <p:nvPr>
            <p:ph type="body" idx="2"/>
          </p:nvPr>
        </p:nvSpPr>
        <p:spPr>
          <a:xfrm>
            <a:off x="632900" y="1747975"/>
            <a:ext cx="7192800" cy="2069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ru" sz="1400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За час навчання на цьому курсі я навчився</a:t>
            </a:r>
            <a:r>
              <a:rPr lang="en-US" sz="1400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uk-UA" sz="1400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працювати з сайтами та мовою </a:t>
            </a:r>
            <a:r>
              <a:rPr lang="en-US" sz="1400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html.</a:t>
            </a:r>
            <a:r>
              <a:rPr lang="ru" sz="1400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 Я хочу вивчити поністю мову </a:t>
            </a:r>
            <a:r>
              <a:rPr lang="en-US" sz="1400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html</a:t>
            </a:r>
            <a:r>
              <a:rPr lang="uk-UA" sz="1400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.</a:t>
            </a:r>
            <a:r>
              <a:rPr lang="ru" sz="1400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 Найбільше мені сподобалось сидіти на уроках та слухати вчителя. У майбутньому я би хотів спробувати вивчити мову програмування </a:t>
            </a:r>
            <a:r>
              <a:rPr lang="en-US" sz="1400" dirty="0">
                <a:solidFill>
                  <a:srgbClr val="292929"/>
                </a:solidFill>
                <a:latin typeface="Montserrat"/>
                <a:ea typeface="Montserrat"/>
                <a:cs typeface="Montserrat"/>
                <a:sym typeface="Montserrat"/>
              </a:rPr>
              <a:t>C++.</a:t>
            </a:r>
            <a:endParaRPr sz="1400" dirty="0">
              <a:solidFill>
                <a:srgbClr val="292929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30" name="Google Shape;130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504300" y="216350"/>
            <a:ext cx="1500900" cy="564750"/>
          </a:xfrm>
          <a:prstGeom prst="rect">
            <a:avLst/>
          </a:prstGeom>
          <a:noFill/>
          <a:ln>
            <a:noFill/>
          </a:ln>
        </p:spPr>
      </p:pic>
      <p:sp>
        <p:nvSpPr>
          <p:cNvPr id="131" name="Google Shape;131;p22"/>
          <p:cNvSpPr txBox="1"/>
          <p:nvPr/>
        </p:nvSpPr>
        <p:spPr>
          <a:xfrm>
            <a:off x="695325" y="4481100"/>
            <a:ext cx="1047600" cy="254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" sz="800">
                <a:solidFill>
                  <a:srgbClr val="292929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uaitsmart.com</a:t>
            </a:r>
            <a:endParaRPr sz="800">
              <a:solidFill>
                <a:srgbClr val="292929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 sz="800">
              <a:solidFill>
                <a:srgbClr val="666666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232</Words>
  <Application>Microsoft Office PowerPoint</Application>
  <PresentationFormat>Экран (16:9)</PresentationFormat>
  <Paragraphs>41</Paragraphs>
  <Slides>10</Slides>
  <Notes>10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Montserrat</vt:lpstr>
      <vt:lpstr>Montserrat ExtraBold</vt:lpstr>
      <vt:lpstr>Arial</vt:lpstr>
      <vt:lpstr>Montserrat SemiBold</vt:lpstr>
      <vt:lpstr>Montserrat Medium</vt:lpstr>
      <vt:lpstr>Simple Light</vt:lpstr>
      <vt:lpstr>Онлайн запис</vt:lpstr>
      <vt:lpstr> </vt:lpstr>
      <vt:lpstr>Онлайн запис</vt:lpstr>
      <vt:lpstr>Інструкція користувачу</vt:lpstr>
      <vt:lpstr>Особливості проекту</vt:lpstr>
      <vt:lpstr>Світлини проекту</vt:lpstr>
      <vt:lpstr>Світлини проекту</vt:lpstr>
      <vt:lpstr>Світлини проекту</vt:lpstr>
      <vt:lpstr>Висновок</vt:lpstr>
      <vt:lpstr>Дякую за увагу!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Онлайн запис</dc:title>
  <cp:lastModifiedBy>Matvey Mashenkin</cp:lastModifiedBy>
  <cp:revision>1</cp:revision>
  <dcterms:modified xsi:type="dcterms:W3CDTF">2024-02-18T11:15:11Z</dcterms:modified>
</cp:coreProperties>
</file>